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721" r:id="rId2"/>
    <p:sldId id="712" r:id="rId3"/>
    <p:sldId id="698" r:id="rId4"/>
    <p:sldId id="686" r:id="rId5"/>
    <p:sldId id="708" r:id="rId6"/>
    <p:sldId id="720" r:id="rId7"/>
    <p:sldId id="690" r:id="rId8"/>
    <p:sldId id="704" r:id="rId9"/>
    <p:sldId id="687" r:id="rId10"/>
    <p:sldId id="703" r:id="rId11"/>
    <p:sldId id="689" r:id="rId12"/>
    <p:sldId id="722" r:id="rId13"/>
    <p:sldId id="685" r:id="rId14"/>
    <p:sldId id="716" r:id="rId15"/>
    <p:sldId id="684" r:id="rId16"/>
    <p:sldId id="719" r:id="rId17"/>
    <p:sldId id="694" r:id="rId18"/>
    <p:sldId id="725" r:id="rId19"/>
    <p:sldId id="697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CB774-5939-4548-9F52-6165D7B2E6B5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E031C-4C74-4040-A08F-411CAFE2F0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703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69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568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881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892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314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057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306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179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076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461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228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20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48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67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144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417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34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090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7af1afd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7af1afd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75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75E8B-8ED2-9900-9F4A-94923C353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BFEE4-69F3-5619-7766-3E031BA78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9204A-560A-BE05-BB27-8016AAAF0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237F0-FED2-D507-C38A-B15837DE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07AF6-0BC3-AF8F-D5EC-740FF7A1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06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B1EE-9842-6636-BFC5-F6960F62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D5864-D9D5-8AE6-46BB-41383C91D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19C91-222E-B4B2-ECC3-A71D32F5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84278-4ED0-ADB7-244C-D6A0FC191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E7FE4-F880-9FE8-6EFA-2A2A6CFC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04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3F9282-B91A-D4D6-C40A-0F2460649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2EE95-45B9-EA18-D1A0-B55C61953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B6DF3-8213-D58E-8312-5FD05816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59C47-CA61-E98E-6150-8FD742A03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B745-CDEB-10D9-44FD-A4F45FA6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253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54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44D2-71E0-C6B0-4F02-0107469B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31923-634C-81DF-231F-95D296A0A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E73FB-1B97-EE7F-C6A7-139DE6A97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EA4-D13F-A7F1-80A9-5F69D5226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63ECE-BA8B-BBEF-A50D-AB48698C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04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CD3B-25EA-C654-8047-257133F3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8FB83-1ACB-4C41-5F6A-0FF0B8479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9065-EE21-1D31-0CCD-37CCC1FD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F27E-01AD-0F8E-E2EC-1C130FE2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9074F-B52E-F61B-45A2-0A2238FD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86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1638B-8914-96D8-FEA3-5E3B52E0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D684E-CF31-23C1-0975-FE2E79ADF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645FD-37DA-1DB1-5FCB-85CF9C52A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9A32E-BAF7-B77A-74F3-750C6A7DB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7757-ADDC-77BA-98A3-43070382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2C2EB-6669-A109-EFAA-8F412EDE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179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F33C-88A9-EBCB-F35B-D07ADCCB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D2839-0D0B-6FEB-2A5E-3B6BE5FEB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E7AF2-50F3-24CA-C473-D5C01676F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80DD99-D350-6867-A47F-B82DF9CBE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CD972-DD08-E119-E390-4CE5F6BDD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8359E-28F6-A80C-EBA8-13D48E3B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7D09E-BEE7-6AB4-C5F4-2E4C0677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246C7B-05C4-2C65-E0DE-CB41F2AF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98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C0F1-3E66-E0C4-ED23-026CA21D5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8AC5D-E341-2203-7734-C18748E1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C0AA5-B452-48D6-691D-1D7716289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BDC4DE-B9CB-0CED-A13D-B851F7F0D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08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355937-B208-E0B2-8F37-9772BEDA8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8FD7E-F8D9-7AC8-29F4-1CCB4A87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8AF0C-9F79-5E2A-38FC-8E10054B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30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312AC-E6D7-351B-E1C3-9B6D7DB4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6BF59-4CE1-EA28-ECBC-6EB302BC2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F5508-8225-84FF-2AE8-4D09C3A9A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550A6-B1B4-8BEA-E3D6-4BCDF6AA6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0C79E-1343-87C7-A62C-E29F49E0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42229-93BB-27A9-0F91-41AB63E05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8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2631-FED2-CB55-3C50-F5DB9DB74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8BB5C4-E1D1-2157-3AD1-809AA3F73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6EB119-57CE-BC3B-2358-5DAFB8A6F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94324-CE23-7867-AF8F-9B2710C6F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144F2-F17B-EAFD-18F4-89DA3F5E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230CF-DA83-2BA4-61B9-B7F41018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66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53C13-229A-9862-2E80-483FF96B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7539B-361A-98DE-FCBB-B60DBAF44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93D5D-AABE-3636-2913-41825BB5CE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5A870-B115-41B4-B7B3-ECD1D3161AE7}" type="datetimeFigureOut">
              <a:rPr lang="pt-BR" smtClean="0"/>
              <a:t>17/09/2022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D36EE-70D0-FD81-0B2E-A8F5D70132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F6FD5-DF2C-499D-276D-D68EF4B01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7BB97-E0B6-4F0B-BB2C-443092A65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94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Relationship Id="rId9" Type="http://schemas.openxmlformats.org/officeDocument/2006/relationships/image" Target="../media/image9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11" Type="http://schemas.openxmlformats.org/officeDocument/2006/relationships/image" Target="../media/image42.jpeg"/><Relationship Id="rId5" Type="http://schemas.openxmlformats.org/officeDocument/2006/relationships/image" Target="../media/image36.jpeg"/><Relationship Id="rId10" Type="http://schemas.openxmlformats.org/officeDocument/2006/relationships/image" Target="../media/image41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095929" y="5678993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Taise Galante</a:t>
            </a:r>
          </a:p>
          <a:p>
            <a:pPr algn="ctr"/>
            <a:r>
              <a:rPr lang="en-US" sz="2400" b="1" dirty="0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Esposa</a:t>
            </a:r>
            <a:r>
              <a:rPr lang="en-US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 Anderson De </a:t>
            </a:r>
            <a:r>
              <a:rPr lang="en-US" sz="2400" b="1" dirty="0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Rizzi</a:t>
            </a:r>
            <a:endParaRPr sz="2400" b="1" dirty="0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4B93740-F9AE-DA13-9D86-E6EE5B62C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2" b="12648"/>
          <a:stretch/>
        </p:blipFill>
        <p:spPr>
          <a:xfrm>
            <a:off x="8438463" y="470949"/>
            <a:ext cx="2865756" cy="5079235"/>
          </a:xfrm>
          <a:prstGeom prst="rect">
            <a:avLst/>
          </a:prstGeom>
        </p:spPr>
      </p:pic>
      <p:pic>
        <p:nvPicPr>
          <p:cNvPr id="7" name="Picture 6" descr="A picture containing text, food, cup, drink&#10;&#10;Description automatically generated">
            <a:extLst>
              <a:ext uri="{FF2B5EF4-FFF2-40B4-BE49-F238E27FC236}">
                <a16:creationId xmlns:a16="http://schemas.microsoft.com/office/drawing/2014/main" id="{768D4CFA-832A-4AB3-E530-3FBCB3B369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83" b="12648"/>
          <a:stretch/>
        </p:blipFill>
        <p:spPr>
          <a:xfrm>
            <a:off x="4663243" y="470948"/>
            <a:ext cx="2865514" cy="5079236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A9A56AC-3CC5-E50C-412B-EB6D950271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82" b="12648"/>
          <a:stretch/>
        </p:blipFill>
        <p:spPr>
          <a:xfrm>
            <a:off x="888023" y="470948"/>
            <a:ext cx="2865514" cy="50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49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343934" y="5567643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Carol Martins</a:t>
            </a:r>
          </a:p>
          <a:p>
            <a:pPr algn="ctr"/>
            <a:r>
              <a:rPr lang="en-US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Visual Arts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8" name="Google Shape;76;p16">
            <a:extLst>
              <a:ext uri="{FF2B5EF4-FFF2-40B4-BE49-F238E27FC236}">
                <a16:creationId xmlns:a16="http://schemas.microsoft.com/office/drawing/2014/main" id="{73C0213D-38AD-6826-8794-517AA33ECC50}"/>
              </a:ext>
            </a:extLst>
          </p:cNvPr>
          <p:cNvSpPr txBox="1"/>
          <p:nvPr/>
        </p:nvSpPr>
        <p:spPr>
          <a:xfrm>
            <a:off x="-283861" y="5567643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Cécilia Saint-Viteux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Head of Communications/Forbes BR</a:t>
            </a:r>
          </a:p>
        </p:txBody>
      </p:sp>
      <p:pic>
        <p:nvPicPr>
          <p:cNvPr id="7" name="Picture 6" descr="A picture containing text, food, dish, meal&#10;&#10;Description automatically generated">
            <a:extLst>
              <a:ext uri="{FF2B5EF4-FFF2-40B4-BE49-F238E27FC236}">
                <a16:creationId xmlns:a16="http://schemas.microsoft.com/office/drawing/2014/main" id="{132ACE04-C14A-F5E6-AF33-C8FF083566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6" b="12492"/>
          <a:stretch/>
        </p:blipFill>
        <p:spPr>
          <a:xfrm>
            <a:off x="6027514" y="1271148"/>
            <a:ext cx="2226796" cy="3950583"/>
          </a:xfrm>
          <a:prstGeom prst="rect">
            <a:avLst/>
          </a:prstGeom>
        </p:spPr>
      </p:pic>
      <p:pic>
        <p:nvPicPr>
          <p:cNvPr id="10" name="Picture 9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D478620F-1A3E-0C9A-FE75-C17582B73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6" b="12492"/>
          <a:stretch/>
        </p:blipFill>
        <p:spPr>
          <a:xfrm>
            <a:off x="8368492" y="1271147"/>
            <a:ext cx="2226796" cy="395058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8C8C166-B040-1181-FD37-9745211E64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745" b="2525"/>
          <a:stretch/>
        </p:blipFill>
        <p:spPr>
          <a:xfrm>
            <a:off x="1763014" y="1022572"/>
            <a:ext cx="2160556" cy="40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6388940" y="5712450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Carolina Alves</a:t>
            </a:r>
          </a:p>
          <a:p>
            <a:pPr algn="ctr"/>
            <a:r>
              <a:rPr lang="en-US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Top Magazine</a:t>
            </a:r>
            <a:endParaRPr sz="2400" b="1" dirty="0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E79E9041-2D51-C83C-4D42-40A2508FF9F7}"/>
              </a:ext>
            </a:extLst>
          </p:cNvPr>
          <p:cNvSpPr txBox="1"/>
          <p:nvPr/>
        </p:nvSpPr>
        <p:spPr>
          <a:xfrm>
            <a:off x="95859" y="5712449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Clarice Philigret</a:t>
            </a:r>
          </a:p>
          <a:p>
            <a:pPr algn="ctr"/>
            <a:r>
              <a:rPr lang="pt-BR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Produtora</a:t>
            </a:r>
            <a:r>
              <a:rPr lang="en-US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/</a:t>
            </a:r>
            <a:r>
              <a:rPr lang="en-US" sz="2400" b="1" dirty="0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Dueto</a:t>
            </a:r>
            <a:endParaRPr sz="2400" b="1" dirty="0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D1B137F-700F-236A-83ED-A6AFF2B20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2" b="12523"/>
          <a:stretch/>
        </p:blipFill>
        <p:spPr>
          <a:xfrm>
            <a:off x="388799" y="1022358"/>
            <a:ext cx="2584404" cy="4587543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BCB54F97-2B3F-F420-EA88-66014E3116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82" b="12523"/>
          <a:stretch/>
        </p:blipFill>
        <p:spPr>
          <a:xfrm>
            <a:off x="3128810" y="1022358"/>
            <a:ext cx="2584403" cy="4587541"/>
          </a:xfrm>
          <a:prstGeom prst="rect">
            <a:avLst/>
          </a:prstGeom>
        </p:spPr>
      </p:pic>
      <p:pic>
        <p:nvPicPr>
          <p:cNvPr id="11" name="Picture 10" descr="A picture containing text, plate, meal&#10;&#10;Description automatically generated">
            <a:extLst>
              <a:ext uri="{FF2B5EF4-FFF2-40B4-BE49-F238E27FC236}">
                <a16:creationId xmlns:a16="http://schemas.microsoft.com/office/drawing/2014/main" id="{F6B2AF3E-6259-8F41-C6A5-36BC6021CF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82" b="12523"/>
          <a:stretch/>
        </p:blipFill>
        <p:spPr>
          <a:xfrm>
            <a:off x="6723681" y="1022357"/>
            <a:ext cx="2584403" cy="458754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205DB88B-96FD-FDD6-8E68-CD15D3502C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82" b="12523"/>
          <a:stretch/>
        </p:blipFill>
        <p:spPr>
          <a:xfrm>
            <a:off x="9463691" y="1022357"/>
            <a:ext cx="2584403" cy="45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9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6544557" y="5609900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Renato Pereira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Empresário</a:t>
            </a:r>
            <a:r>
              <a:rPr lang="en-US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/</a:t>
            </a:r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Escudero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E79E9041-2D51-C83C-4D42-40A2508FF9F7}"/>
              </a:ext>
            </a:extLst>
          </p:cNvPr>
          <p:cNvSpPr txBox="1"/>
          <p:nvPr/>
        </p:nvSpPr>
        <p:spPr>
          <a:xfrm>
            <a:off x="544416" y="5609900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Raffaele Asselta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Empresário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9D76A-2ECC-105D-58BD-FAE52F1DE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9" b="12852"/>
          <a:stretch/>
        </p:blipFill>
        <p:spPr>
          <a:xfrm>
            <a:off x="7332485" y="1299833"/>
            <a:ext cx="2174435" cy="3843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D5514D-44E2-5567-CB37-00F9754A3C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9" b="12852"/>
          <a:stretch/>
        </p:blipFill>
        <p:spPr>
          <a:xfrm>
            <a:off x="9555060" y="1299833"/>
            <a:ext cx="2174435" cy="3843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EC063F-93FA-889C-5474-7B9B40677D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99" b="12852"/>
          <a:stretch/>
        </p:blipFill>
        <p:spPr>
          <a:xfrm>
            <a:off x="292808" y="1303013"/>
            <a:ext cx="2174435" cy="3843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85ED62-4544-52E6-C332-B64919551C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99" b="12852"/>
          <a:stretch/>
        </p:blipFill>
        <p:spPr>
          <a:xfrm>
            <a:off x="2491313" y="1299833"/>
            <a:ext cx="2174435" cy="38436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6B151E-1180-4F66-38C4-6E201B1270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99" b="12852"/>
          <a:stretch/>
        </p:blipFill>
        <p:spPr>
          <a:xfrm>
            <a:off x="4689818" y="1299833"/>
            <a:ext cx="2174435" cy="384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8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720551" y="5606765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João Assunção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Ator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18" name="Google Shape;76;p16">
            <a:extLst>
              <a:ext uri="{FF2B5EF4-FFF2-40B4-BE49-F238E27FC236}">
                <a16:creationId xmlns:a16="http://schemas.microsoft.com/office/drawing/2014/main" id="{5539505A-E6B1-3882-94E1-5A7621B28297}"/>
              </a:ext>
            </a:extLst>
          </p:cNvPr>
          <p:cNvSpPr txBox="1"/>
          <p:nvPr/>
        </p:nvSpPr>
        <p:spPr>
          <a:xfrm>
            <a:off x="6918445" y="5606765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Giovanna Vieira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Influecer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2E8B7A4-1913-312D-9785-FFF65A97C2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2" b="12898"/>
          <a:stretch/>
        </p:blipFill>
        <p:spPr>
          <a:xfrm>
            <a:off x="360989" y="1974887"/>
            <a:ext cx="1645718" cy="2908220"/>
          </a:xfrm>
          <a:prstGeom prst="rect">
            <a:avLst/>
          </a:prstGeom>
        </p:spPr>
      </p:pic>
      <p:pic>
        <p:nvPicPr>
          <p:cNvPr id="7" name="Picture 6" descr="A picture containing text, plate, dish&#10;&#10;Description automatically generated">
            <a:extLst>
              <a:ext uri="{FF2B5EF4-FFF2-40B4-BE49-F238E27FC236}">
                <a16:creationId xmlns:a16="http://schemas.microsoft.com/office/drawing/2014/main" id="{391A38C6-3AFC-39DC-261E-FB5624B38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82" b="12898"/>
          <a:stretch/>
        </p:blipFill>
        <p:spPr>
          <a:xfrm>
            <a:off x="2074904" y="1974890"/>
            <a:ext cx="1645718" cy="2908217"/>
          </a:xfrm>
          <a:prstGeom prst="rect">
            <a:avLst/>
          </a:prstGeom>
        </p:spPr>
      </p:pic>
      <p:pic>
        <p:nvPicPr>
          <p:cNvPr id="10" name="Picture 9" descr="A picture containing food, indoor, plate, piece&#10;&#10;Description automatically generated">
            <a:extLst>
              <a:ext uri="{FF2B5EF4-FFF2-40B4-BE49-F238E27FC236}">
                <a16:creationId xmlns:a16="http://schemas.microsoft.com/office/drawing/2014/main" id="{315E906E-0D2A-693B-F74D-DE0821F53F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82" b="12898"/>
          <a:stretch/>
        </p:blipFill>
        <p:spPr>
          <a:xfrm>
            <a:off x="3788819" y="1974884"/>
            <a:ext cx="1645718" cy="2908217"/>
          </a:xfrm>
          <a:prstGeom prst="rect">
            <a:avLst/>
          </a:prstGeom>
        </p:spPr>
      </p:pic>
      <p:pic>
        <p:nvPicPr>
          <p:cNvPr id="13" name="Picture 12" descr="A person sitting at a table with a plate of food&#10;&#10;Description automatically generated with medium confidence">
            <a:extLst>
              <a:ext uri="{FF2B5EF4-FFF2-40B4-BE49-F238E27FC236}">
                <a16:creationId xmlns:a16="http://schemas.microsoft.com/office/drawing/2014/main" id="{9BB138DD-2B9A-9424-CD8E-491A9BD7B9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82" b="12898"/>
          <a:stretch/>
        </p:blipFill>
        <p:spPr>
          <a:xfrm>
            <a:off x="5502146" y="1974883"/>
            <a:ext cx="1645718" cy="2908217"/>
          </a:xfrm>
          <a:prstGeom prst="rect">
            <a:avLst/>
          </a:prstGeom>
        </p:spPr>
      </p:pic>
      <p:pic>
        <p:nvPicPr>
          <p:cNvPr id="16" name="Picture 15" descr="A picture containing text, person, electronics&#10;&#10;Description automatically generated">
            <a:extLst>
              <a:ext uri="{FF2B5EF4-FFF2-40B4-BE49-F238E27FC236}">
                <a16:creationId xmlns:a16="http://schemas.microsoft.com/office/drawing/2014/main" id="{9E35DA48-B6A9-BCC4-C831-D96532D51D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82" b="12898"/>
          <a:stretch/>
        </p:blipFill>
        <p:spPr>
          <a:xfrm>
            <a:off x="8275224" y="1974880"/>
            <a:ext cx="1643491" cy="2908220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288ECBFE-2AF7-161D-E654-AC4808A02A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82" b="12897"/>
          <a:stretch/>
        </p:blipFill>
        <p:spPr>
          <a:xfrm>
            <a:off x="9988551" y="1974880"/>
            <a:ext cx="1643491" cy="290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90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2238718" y="5577591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Paloma Tocci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Jornalista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C5F1D961-EF66-DEDC-3652-79B2EBDB1C12}"/>
              </a:ext>
            </a:extLst>
          </p:cNvPr>
          <p:cNvSpPr txBox="1"/>
          <p:nvPr/>
        </p:nvSpPr>
        <p:spPr>
          <a:xfrm>
            <a:off x="8085062" y="5577592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Joana Treptow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Jornalista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179C7-B396-DDC6-2B9E-864562338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35" b="12440"/>
          <a:stretch/>
        </p:blipFill>
        <p:spPr>
          <a:xfrm>
            <a:off x="8530990" y="2216312"/>
            <a:ext cx="1444401" cy="2567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8ED767-0A51-6A8D-B640-12D9FDCF8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35" b="12440"/>
          <a:stretch/>
        </p:blipFill>
        <p:spPr>
          <a:xfrm>
            <a:off x="10027009" y="2216312"/>
            <a:ext cx="1444401" cy="2567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1BA205-2DCC-2A31-6655-AD6BC95738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35" b="12440"/>
          <a:stretch/>
        </p:blipFill>
        <p:spPr>
          <a:xfrm>
            <a:off x="501390" y="2216316"/>
            <a:ext cx="1445381" cy="2567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9CA609-275D-D94C-F96F-28E392B02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35" b="12440"/>
          <a:stretch/>
        </p:blipFill>
        <p:spPr>
          <a:xfrm>
            <a:off x="1997409" y="2216316"/>
            <a:ext cx="1445381" cy="2567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4FD6F2-4ED9-BDEF-0FBC-C967B7BFC8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5" b="12440"/>
          <a:stretch/>
        </p:blipFill>
        <p:spPr>
          <a:xfrm>
            <a:off x="3493428" y="2216315"/>
            <a:ext cx="1445381" cy="2567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D264DA-0159-EBD2-8080-792D70247C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35" b="12440"/>
          <a:stretch/>
        </p:blipFill>
        <p:spPr>
          <a:xfrm>
            <a:off x="4989447" y="2216314"/>
            <a:ext cx="1447340" cy="25671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2B742E-B42C-3907-FA4E-FD2D12AC7E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635" b="12440"/>
          <a:stretch/>
        </p:blipFill>
        <p:spPr>
          <a:xfrm>
            <a:off x="6485466" y="2216313"/>
            <a:ext cx="1447340" cy="25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6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216846" y="5567644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Yana Sardenberg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Atriz</a:t>
            </a:r>
          </a:p>
        </p:txBody>
      </p:sp>
      <p:sp>
        <p:nvSpPr>
          <p:cNvPr id="8" name="Google Shape;76;p16">
            <a:extLst>
              <a:ext uri="{FF2B5EF4-FFF2-40B4-BE49-F238E27FC236}">
                <a16:creationId xmlns:a16="http://schemas.microsoft.com/office/drawing/2014/main" id="{73C0213D-38AD-6826-8794-517AA33ECC50}"/>
              </a:ext>
            </a:extLst>
          </p:cNvPr>
          <p:cNvSpPr txBox="1"/>
          <p:nvPr/>
        </p:nvSpPr>
        <p:spPr>
          <a:xfrm>
            <a:off x="-651330" y="5567645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João Fenerich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Ator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DD662C3-62A7-E934-AF11-831FA9407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2" b="12772"/>
          <a:stretch/>
        </p:blipFill>
        <p:spPr>
          <a:xfrm>
            <a:off x="1248775" y="1279692"/>
            <a:ext cx="2229147" cy="3950583"/>
          </a:xfrm>
          <a:prstGeom prst="rect">
            <a:avLst/>
          </a:prstGeom>
        </p:spPr>
      </p:pic>
      <p:pic>
        <p:nvPicPr>
          <p:cNvPr id="10" name="Picture 9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01490F5D-3F20-5D2E-9367-976C7DF19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82" b="12772"/>
          <a:stretch/>
        </p:blipFill>
        <p:spPr>
          <a:xfrm>
            <a:off x="4732847" y="1279692"/>
            <a:ext cx="2229146" cy="3950582"/>
          </a:xfrm>
          <a:prstGeom prst="rect">
            <a:avLst/>
          </a:prstGeom>
        </p:spPr>
      </p:pic>
      <p:pic>
        <p:nvPicPr>
          <p:cNvPr id="13" name="Picture 12" descr="A picture containing text, food, dish, meal&#10;&#10;Description automatically generated">
            <a:extLst>
              <a:ext uri="{FF2B5EF4-FFF2-40B4-BE49-F238E27FC236}">
                <a16:creationId xmlns:a16="http://schemas.microsoft.com/office/drawing/2014/main" id="{769E03C7-20E0-D929-ED91-41C708A11F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82" b="12772"/>
          <a:stretch/>
        </p:blipFill>
        <p:spPr>
          <a:xfrm>
            <a:off x="7102344" y="1279692"/>
            <a:ext cx="2229147" cy="3950582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FA70FB8-B518-6908-B3FC-E6C5008FDB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82" b="12772"/>
          <a:stretch/>
        </p:blipFill>
        <p:spPr>
          <a:xfrm>
            <a:off x="9471842" y="1279692"/>
            <a:ext cx="2229147" cy="39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5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6;p16">
            <a:extLst>
              <a:ext uri="{FF2B5EF4-FFF2-40B4-BE49-F238E27FC236}">
                <a16:creationId xmlns:a16="http://schemas.microsoft.com/office/drawing/2014/main" id="{D9508252-C4B3-9809-533C-90AB4255AECA}"/>
              </a:ext>
            </a:extLst>
          </p:cNvPr>
          <p:cNvSpPr txBox="1"/>
          <p:nvPr/>
        </p:nvSpPr>
        <p:spPr>
          <a:xfrm>
            <a:off x="1800912" y="5466497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Patrícia Mattos</a:t>
            </a:r>
          </a:p>
          <a:p>
            <a:pPr algn="ctr"/>
            <a:r>
              <a:rPr lang="en-US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Influencer</a:t>
            </a:r>
            <a:endParaRPr lang="pt-BR"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78AF22EF-2546-B110-CEDA-2E872AA9991D}"/>
              </a:ext>
            </a:extLst>
          </p:cNvPr>
          <p:cNvSpPr txBox="1"/>
          <p:nvPr/>
        </p:nvSpPr>
        <p:spPr>
          <a:xfrm>
            <a:off x="7240536" y="5466496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Marcela Altberg</a:t>
            </a:r>
          </a:p>
          <a:p>
            <a:pPr algn="ctr"/>
            <a:r>
              <a:rPr lang="en-US" sz="2400" b="1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Produtora</a:t>
            </a:r>
            <a:r>
              <a:rPr lang="en-US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 de </a:t>
            </a:r>
            <a:r>
              <a:rPr lang="en-US" sz="2400" b="1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Elenco</a:t>
            </a:r>
            <a:endParaRPr lang="pt-BR"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613694-89CF-DB01-217B-3C1AFBBA1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0" b="12715"/>
          <a:stretch/>
        </p:blipFill>
        <p:spPr>
          <a:xfrm>
            <a:off x="6353413" y="1769142"/>
            <a:ext cx="1727824" cy="3093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19750D-6F3A-62B0-F4A1-F33E6C536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0" b="12715"/>
          <a:stretch/>
        </p:blipFill>
        <p:spPr>
          <a:xfrm>
            <a:off x="8129954" y="1769141"/>
            <a:ext cx="1727825" cy="3093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A2BF4B-0E75-FE50-69EF-EF1C660271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30" b="7217"/>
          <a:stretch/>
        </p:blipFill>
        <p:spPr>
          <a:xfrm>
            <a:off x="9906495" y="1645210"/>
            <a:ext cx="1727825" cy="32488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69079E-C7A6-D4B5-5497-D452EA3D87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50" b="12715"/>
          <a:stretch/>
        </p:blipFill>
        <p:spPr>
          <a:xfrm>
            <a:off x="305880" y="1769142"/>
            <a:ext cx="1724172" cy="3083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D16674-2E5C-4E8F-C821-9A12872FBB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50" b="12715"/>
          <a:stretch/>
        </p:blipFill>
        <p:spPr>
          <a:xfrm>
            <a:off x="2082421" y="1778998"/>
            <a:ext cx="1724172" cy="30835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FDBB398-1B90-A83C-8E69-E2E4AEBD13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850" b="12715"/>
          <a:stretch/>
        </p:blipFill>
        <p:spPr>
          <a:xfrm>
            <a:off x="3858962" y="1769142"/>
            <a:ext cx="1724172" cy="308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78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396152" y="5577591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Julia Faria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Influencer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0E64B5EF-BA42-0BE9-D567-DC8AEB9132A9}"/>
              </a:ext>
            </a:extLst>
          </p:cNvPr>
          <p:cNvSpPr txBox="1"/>
          <p:nvPr/>
        </p:nvSpPr>
        <p:spPr>
          <a:xfrm>
            <a:off x="7213729" y="5577591"/>
            <a:ext cx="3954800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Laís Melo</a:t>
            </a:r>
          </a:p>
          <a:p>
            <a:pPr algn="ctr"/>
            <a:r>
              <a:rPr lang="pt-BR" sz="16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Content Marketing Manager</a:t>
            </a:r>
            <a:r>
              <a:rPr lang="en-US" sz="16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/</a:t>
            </a:r>
            <a:r>
              <a:rPr lang="pt-BR" sz="16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JohnJohn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1FCD6A0-BCF5-735B-B0BB-47AE69CB5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05" b="12362"/>
          <a:stretch/>
        </p:blipFill>
        <p:spPr>
          <a:xfrm>
            <a:off x="7076186" y="2038726"/>
            <a:ext cx="1513797" cy="2672010"/>
          </a:xfrm>
          <a:prstGeom prst="rect">
            <a:avLst/>
          </a:prstGeom>
        </p:spPr>
      </p:pic>
      <p:pic>
        <p:nvPicPr>
          <p:cNvPr id="9" name="Picture 8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017103FE-68AF-0B3B-2A9C-F65EEC0F8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05" b="12362"/>
          <a:stretch/>
        </p:blipFill>
        <p:spPr>
          <a:xfrm>
            <a:off x="8609109" y="2038726"/>
            <a:ext cx="1513797" cy="2672009"/>
          </a:xfrm>
          <a:prstGeom prst="rect">
            <a:avLst/>
          </a:prstGeom>
        </p:spPr>
      </p:pic>
      <p:pic>
        <p:nvPicPr>
          <p:cNvPr id="13" name="Picture 12" descr="A picture containing text, dish, meal&#10;&#10;Description automatically generated">
            <a:extLst>
              <a:ext uri="{FF2B5EF4-FFF2-40B4-BE49-F238E27FC236}">
                <a16:creationId xmlns:a16="http://schemas.microsoft.com/office/drawing/2014/main" id="{DD76C059-F775-B718-CFC7-6631D42B3D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05" b="12362"/>
          <a:stretch/>
        </p:blipFill>
        <p:spPr>
          <a:xfrm>
            <a:off x="10142032" y="2038726"/>
            <a:ext cx="1513797" cy="2672009"/>
          </a:xfrm>
          <a:prstGeom prst="rect">
            <a:avLst/>
          </a:prstGeom>
        </p:spPr>
      </p:pic>
      <p:pic>
        <p:nvPicPr>
          <p:cNvPr id="15" name="Picture 14" descr="A picture containing text, food, dessert&#10;&#10;Description automatically generated">
            <a:extLst>
              <a:ext uri="{FF2B5EF4-FFF2-40B4-BE49-F238E27FC236}">
                <a16:creationId xmlns:a16="http://schemas.microsoft.com/office/drawing/2014/main" id="{6AA9F811-80EC-4800-1806-0E465232E5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05" b="12362"/>
          <a:stretch/>
        </p:blipFill>
        <p:spPr>
          <a:xfrm>
            <a:off x="299218" y="2038727"/>
            <a:ext cx="1513797" cy="2672010"/>
          </a:xfrm>
          <a:prstGeom prst="rect">
            <a:avLst/>
          </a:prstGeom>
        </p:spPr>
      </p:pic>
      <p:pic>
        <p:nvPicPr>
          <p:cNvPr id="19" name="Picture 18" descr="A picture containing text, food, dish, pasta&#10;&#10;Description automatically generated">
            <a:extLst>
              <a:ext uri="{FF2B5EF4-FFF2-40B4-BE49-F238E27FC236}">
                <a16:creationId xmlns:a16="http://schemas.microsoft.com/office/drawing/2014/main" id="{406D2111-190E-7C0E-346E-B322393A42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01" b="12465"/>
          <a:stretch/>
        </p:blipFill>
        <p:spPr>
          <a:xfrm>
            <a:off x="1836385" y="2038727"/>
            <a:ext cx="1513797" cy="2672010"/>
          </a:xfrm>
          <a:prstGeom prst="rect">
            <a:avLst/>
          </a:prstGeom>
        </p:spPr>
      </p:pic>
      <p:pic>
        <p:nvPicPr>
          <p:cNvPr id="22" name="Picture 21" descr="A person holding a baby&#10;&#10;Description automatically generated">
            <a:extLst>
              <a:ext uri="{FF2B5EF4-FFF2-40B4-BE49-F238E27FC236}">
                <a16:creationId xmlns:a16="http://schemas.microsoft.com/office/drawing/2014/main" id="{4288CE3E-8BB2-B0D9-1F1B-D43DC090B5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000" b="12466"/>
          <a:stretch/>
        </p:blipFill>
        <p:spPr>
          <a:xfrm>
            <a:off x="3373552" y="2038727"/>
            <a:ext cx="1513797" cy="2672010"/>
          </a:xfrm>
          <a:prstGeom prst="rect">
            <a:avLst/>
          </a:prstGeom>
        </p:spPr>
      </p:pic>
      <p:pic>
        <p:nvPicPr>
          <p:cNvPr id="24" name="Picture 23" descr="A picture containing text, food, snack food&#10;&#10;Description automatically generated">
            <a:extLst>
              <a:ext uri="{FF2B5EF4-FFF2-40B4-BE49-F238E27FC236}">
                <a16:creationId xmlns:a16="http://schemas.microsoft.com/office/drawing/2014/main" id="{CEA154AD-3DDE-2CC1-E0FE-6D4CFF7C48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105" b="12362"/>
          <a:stretch/>
        </p:blipFill>
        <p:spPr>
          <a:xfrm>
            <a:off x="4910719" y="2038726"/>
            <a:ext cx="1513797" cy="26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8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016390" y="5618552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Gisela Giraldez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Pedagoga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18" name="Google Shape;76;p16">
            <a:extLst>
              <a:ext uri="{FF2B5EF4-FFF2-40B4-BE49-F238E27FC236}">
                <a16:creationId xmlns:a16="http://schemas.microsoft.com/office/drawing/2014/main" id="{5539505A-E6B1-3882-94E1-5A7621B28297}"/>
              </a:ext>
            </a:extLst>
          </p:cNvPr>
          <p:cNvSpPr txBox="1"/>
          <p:nvPr/>
        </p:nvSpPr>
        <p:spPr>
          <a:xfrm>
            <a:off x="6918445" y="5606765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Wilson Simoninha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Cantor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9EB380-115E-34DC-5D10-12C940D35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4" b="12302"/>
          <a:stretch/>
        </p:blipFill>
        <p:spPr>
          <a:xfrm>
            <a:off x="9104110" y="1963100"/>
            <a:ext cx="1628809" cy="2908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C664E-0BE9-849A-406C-5B9245164F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4" b="12302"/>
          <a:stretch/>
        </p:blipFill>
        <p:spPr>
          <a:xfrm>
            <a:off x="692560" y="1974887"/>
            <a:ext cx="1628809" cy="2908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F9AFD3-061D-EB33-CD88-19E944476D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4" b="12302"/>
          <a:stretch/>
        </p:blipFill>
        <p:spPr>
          <a:xfrm>
            <a:off x="2368651" y="1974887"/>
            <a:ext cx="1628809" cy="2908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94E9EB-3F1A-8530-FD9A-7DB8188E6E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24" b="12302"/>
          <a:stretch/>
        </p:blipFill>
        <p:spPr>
          <a:xfrm>
            <a:off x="4044742" y="1974888"/>
            <a:ext cx="1628809" cy="2908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0A03FC-D6C1-5606-68AD-F82A28F0B2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24" b="12302"/>
          <a:stretch/>
        </p:blipFill>
        <p:spPr>
          <a:xfrm>
            <a:off x="5720833" y="1974886"/>
            <a:ext cx="1628810" cy="29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5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holding a baby&#10;&#10;Description automatically generated">
            <a:extLst>
              <a:ext uri="{FF2B5EF4-FFF2-40B4-BE49-F238E27FC236}">
                <a16:creationId xmlns:a16="http://schemas.microsoft.com/office/drawing/2014/main" id="{DC31AF71-D94A-2BCC-CB32-9D572E943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6" b="12363"/>
          <a:stretch/>
        </p:blipFill>
        <p:spPr>
          <a:xfrm>
            <a:off x="6345319" y="2315908"/>
            <a:ext cx="1342246" cy="2385057"/>
          </a:xfrm>
          <a:prstGeom prst="rect">
            <a:avLst/>
          </a:prstGeom>
        </p:spPr>
      </p:pic>
      <p:sp>
        <p:nvSpPr>
          <p:cNvPr id="76" name="Google Shape;76;p16"/>
          <p:cNvSpPr txBox="1"/>
          <p:nvPr/>
        </p:nvSpPr>
        <p:spPr>
          <a:xfrm>
            <a:off x="1086132" y="5577590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Luciana Figaro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Empresária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0E64B5EF-BA42-0BE9-D567-DC8AEB9132A9}"/>
              </a:ext>
            </a:extLst>
          </p:cNvPr>
          <p:cNvSpPr txBox="1"/>
          <p:nvPr/>
        </p:nvSpPr>
        <p:spPr>
          <a:xfrm>
            <a:off x="7213729" y="5577591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Fernando Forte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Aquiteto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601C986-43C0-A370-7AA4-A1B5B161B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6" b="12363"/>
          <a:stretch/>
        </p:blipFill>
        <p:spPr>
          <a:xfrm>
            <a:off x="7756637" y="2315909"/>
            <a:ext cx="1342360" cy="238505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07E087F9-ED02-C7DD-9CDA-93161E3AF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66" b="12363"/>
          <a:stretch/>
        </p:blipFill>
        <p:spPr>
          <a:xfrm>
            <a:off x="9168069" y="2315909"/>
            <a:ext cx="1342360" cy="238505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55A3EDDB-D21F-FA10-EF8D-D6703A6E6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66" b="12363"/>
          <a:stretch/>
        </p:blipFill>
        <p:spPr>
          <a:xfrm>
            <a:off x="10579501" y="2303217"/>
            <a:ext cx="1342360" cy="2385056"/>
          </a:xfrm>
          <a:prstGeom prst="rect">
            <a:avLst/>
          </a:prstGeom>
        </p:spPr>
      </p:pic>
      <p:pic>
        <p:nvPicPr>
          <p:cNvPr id="14" name="Picture 13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4F80193A-29BC-A1FC-7827-AED22F21C0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6" b="12363"/>
          <a:stretch/>
        </p:blipFill>
        <p:spPr>
          <a:xfrm>
            <a:off x="220276" y="2315909"/>
            <a:ext cx="1342360" cy="238505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1183062-7160-03BA-A8C3-02F7D43826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66" b="12363"/>
          <a:stretch/>
        </p:blipFill>
        <p:spPr>
          <a:xfrm>
            <a:off x="1606722" y="2315908"/>
            <a:ext cx="1342360" cy="2385057"/>
          </a:xfrm>
          <a:prstGeom prst="rect">
            <a:avLst/>
          </a:prstGeom>
        </p:spPr>
      </p:pic>
      <p:pic>
        <p:nvPicPr>
          <p:cNvPr id="20" name="Picture 19" descr="Website&#10;&#10;Description automatically generated with low confidence">
            <a:extLst>
              <a:ext uri="{FF2B5EF4-FFF2-40B4-BE49-F238E27FC236}">
                <a16:creationId xmlns:a16="http://schemas.microsoft.com/office/drawing/2014/main" id="{1433BE73-5554-DFC0-4699-2CD6B3C917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566" b="12363"/>
          <a:stretch/>
        </p:blipFill>
        <p:spPr>
          <a:xfrm>
            <a:off x="2988237" y="2315908"/>
            <a:ext cx="1342360" cy="2385057"/>
          </a:xfrm>
          <a:prstGeom prst="rect">
            <a:avLst/>
          </a:prstGeom>
        </p:spPr>
      </p:pic>
      <p:pic>
        <p:nvPicPr>
          <p:cNvPr id="23" name="Picture 22" descr="A person and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66519275-CC96-F365-C4FA-7DA11DC20C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566" b="12363"/>
          <a:stretch/>
        </p:blipFill>
        <p:spPr>
          <a:xfrm>
            <a:off x="4369752" y="2315908"/>
            <a:ext cx="1342360" cy="23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36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020903" y="5649132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Henrique Martin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Gestão Patrimonial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C8878-776D-3B48-F174-487C169A3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98" b="12578"/>
          <a:stretch/>
        </p:blipFill>
        <p:spPr>
          <a:xfrm>
            <a:off x="669149" y="800416"/>
            <a:ext cx="2582874" cy="4587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206889-EF27-42CC-B7E7-7D52420E70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98" b="12578"/>
          <a:stretch/>
        </p:blipFill>
        <p:spPr>
          <a:xfrm>
            <a:off x="3390568" y="800416"/>
            <a:ext cx="2582874" cy="4587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DC7C5-5212-14D7-7B4C-3AC7B34AFC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98" b="12578"/>
          <a:stretch/>
        </p:blipFill>
        <p:spPr>
          <a:xfrm>
            <a:off x="6111987" y="800416"/>
            <a:ext cx="2582874" cy="45875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C9401B-EB6E-1EE1-2B0B-1B52895C6A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98" b="12578"/>
          <a:stretch/>
        </p:blipFill>
        <p:spPr>
          <a:xfrm>
            <a:off x="8833406" y="800416"/>
            <a:ext cx="2582874" cy="458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2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095929" y="5649132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Bruno Garms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Empresário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398287C-6FB2-4506-ABC7-8E951016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7" b="12492"/>
          <a:stretch/>
        </p:blipFill>
        <p:spPr>
          <a:xfrm>
            <a:off x="367755" y="1323179"/>
            <a:ext cx="2242815" cy="3984952"/>
          </a:xfrm>
          <a:prstGeom prst="rect">
            <a:avLst/>
          </a:prstGeom>
        </p:spPr>
      </p:pic>
      <p:pic>
        <p:nvPicPr>
          <p:cNvPr id="7" name="Picture 6" descr="A picture containing cake, food, dessert&#10;&#10;Description automatically generated">
            <a:extLst>
              <a:ext uri="{FF2B5EF4-FFF2-40B4-BE49-F238E27FC236}">
                <a16:creationId xmlns:a16="http://schemas.microsoft.com/office/drawing/2014/main" id="{CC5D9400-1804-EEA6-3D31-E3B104644E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37" b="12491"/>
          <a:stretch/>
        </p:blipFill>
        <p:spPr>
          <a:xfrm>
            <a:off x="2684872" y="1323179"/>
            <a:ext cx="2242815" cy="3984952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FA72475-11BD-6544-9BAB-740079050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37" b="12492"/>
          <a:stretch/>
        </p:blipFill>
        <p:spPr>
          <a:xfrm>
            <a:off x="5001989" y="1323179"/>
            <a:ext cx="2242815" cy="3984952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7FF22C7D-317D-DB06-0A07-58BBFD8772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37" b="12492"/>
          <a:stretch/>
        </p:blipFill>
        <p:spPr>
          <a:xfrm>
            <a:off x="7319106" y="1323179"/>
            <a:ext cx="2242815" cy="3984952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C5F197FE-89D6-2A8F-6967-FAD1E161E9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437" b="12492"/>
          <a:stretch/>
        </p:blipFill>
        <p:spPr>
          <a:xfrm>
            <a:off x="9636223" y="1323179"/>
            <a:ext cx="2242815" cy="39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87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76;p16">
            <a:extLst>
              <a:ext uri="{FF2B5EF4-FFF2-40B4-BE49-F238E27FC236}">
                <a16:creationId xmlns:a16="http://schemas.microsoft.com/office/drawing/2014/main" id="{D9508252-C4B3-9809-533C-90AB4255AECA}"/>
              </a:ext>
            </a:extLst>
          </p:cNvPr>
          <p:cNvSpPr txBox="1"/>
          <p:nvPr/>
        </p:nvSpPr>
        <p:spPr>
          <a:xfrm>
            <a:off x="4118600" y="5466497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Anderson Di Rizzi</a:t>
            </a:r>
          </a:p>
          <a:p>
            <a:pPr algn="ctr"/>
            <a:r>
              <a:rPr lang="en-US" sz="2400" b="1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Ator</a:t>
            </a:r>
            <a:endParaRPr lang="pt-BR"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 descr="A picture containing text, food, bread, snack food&#10;&#10;Description automatically generated">
            <a:extLst>
              <a:ext uri="{FF2B5EF4-FFF2-40B4-BE49-F238E27FC236}">
                <a16:creationId xmlns:a16="http://schemas.microsoft.com/office/drawing/2014/main" id="{72DA9237-B436-A2FA-B65B-51E2315FB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7" b="12399"/>
          <a:stretch/>
        </p:blipFill>
        <p:spPr>
          <a:xfrm>
            <a:off x="312593" y="1511329"/>
            <a:ext cx="1880717" cy="3338722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9269C7C-AFEB-4937-2E4E-90BF2785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7" b="12399"/>
          <a:stretch/>
        </p:blipFill>
        <p:spPr>
          <a:xfrm>
            <a:off x="2247686" y="1511329"/>
            <a:ext cx="1880718" cy="3338720"/>
          </a:xfrm>
          <a:prstGeom prst="rect">
            <a:avLst/>
          </a:prstGeom>
        </p:spPr>
      </p:pic>
      <p:pic>
        <p:nvPicPr>
          <p:cNvPr id="9" name="Picture 8" descr="A picture containing text, cup, food, drink&#10;&#10;Description automatically generated">
            <a:extLst>
              <a:ext uri="{FF2B5EF4-FFF2-40B4-BE49-F238E27FC236}">
                <a16:creationId xmlns:a16="http://schemas.microsoft.com/office/drawing/2014/main" id="{04652122-7BA0-0B68-5847-BDB7D25645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07" b="12399"/>
          <a:stretch/>
        </p:blipFill>
        <p:spPr>
          <a:xfrm>
            <a:off x="4182780" y="1511329"/>
            <a:ext cx="1880717" cy="333872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B9A12FDA-719E-349A-9004-F4F0D02C5E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07" b="12399"/>
          <a:stretch/>
        </p:blipFill>
        <p:spPr>
          <a:xfrm>
            <a:off x="6117873" y="1511329"/>
            <a:ext cx="1880718" cy="3338720"/>
          </a:xfrm>
          <a:prstGeom prst="rect">
            <a:avLst/>
          </a:prstGeom>
        </p:spPr>
      </p:pic>
      <p:pic>
        <p:nvPicPr>
          <p:cNvPr id="16" name="Picture 15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A9E6F32D-336B-C8F5-71A4-A5C8B33D7E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07" b="12399"/>
          <a:stretch/>
        </p:blipFill>
        <p:spPr>
          <a:xfrm>
            <a:off x="8052967" y="1511329"/>
            <a:ext cx="1880718" cy="3338720"/>
          </a:xfrm>
          <a:prstGeom prst="rect">
            <a:avLst/>
          </a:prstGeom>
        </p:spPr>
      </p:pic>
      <p:pic>
        <p:nvPicPr>
          <p:cNvPr id="19" name="Picture 18" descr="A person with his eyes closed&#10;&#10;Description automatically generated with low confidence">
            <a:extLst>
              <a:ext uri="{FF2B5EF4-FFF2-40B4-BE49-F238E27FC236}">
                <a16:creationId xmlns:a16="http://schemas.microsoft.com/office/drawing/2014/main" id="{69A048C8-E210-2864-AE5E-4983F6681D4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07" b="12399"/>
          <a:stretch/>
        </p:blipFill>
        <p:spPr>
          <a:xfrm>
            <a:off x="9985068" y="1511329"/>
            <a:ext cx="1880718" cy="333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1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4128698" y="5577592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Babi Beluco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Modelo e Corredora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 descr="A picture containing text, indoor, building&#10;&#10;Description automatically generated">
            <a:extLst>
              <a:ext uri="{FF2B5EF4-FFF2-40B4-BE49-F238E27FC236}">
                <a16:creationId xmlns:a16="http://schemas.microsoft.com/office/drawing/2014/main" id="{B2D6B464-EF95-C36D-2CC8-8E3B02A8A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96" b="12363"/>
          <a:stretch/>
        </p:blipFill>
        <p:spPr>
          <a:xfrm>
            <a:off x="609766" y="2038723"/>
            <a:ext cx="1505421" cy="2670787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ADD99A8-4DBB-9CAB-07FF-96AFA616E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6" b="12363"/>
          <a:stretch/>
        </p:blipFill>
        <p:spPr>
          <a:xfrm>
            <a:off x="2179217" y="2038719"/>
            <a:ext cx="1505420" cy="2670784"/>
          </a:xfrm>
          <a:prstGeom prst="rect">
            <a:avLst/>
          </a:prstGeom>
        </p:spPr>
      </p:pic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4ECF81C5-25FD-AAF8-85CC-E61CE6775C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7" b="12362"/>
          <a:stretch/>
        </p:blipFill>
        <p:spPr>
          <a:xfrm>
            <a:off x="3748667" y="2038715"/>
            <a:ext cx="1505420" cy="2670784"/>
          </a:xfrm>
          <a:prstGeom prst="rect">
            <a:avLst/>
          </a:prstGeom>
        </p:spPr>
      </p:pic>
      <p:pic>
        <p:nvPicPr>
          <p:cNvPr id="13" name="Picture 12" descr="A picture containing text, food, dish, soup&#10;&#10;Description automatically generated">
            <a:extLst>
              <a:ext uri="{FF2B5EF4-FFF2-40B4-BE49-F238E27FC236}">
                <a16:creationId xmlns:a16="http://schemas.microsoft.com/office/drawing/2014/main" id="{B865FFC8-4380-6118-3318-7053D7C772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96" b="12363"/>
          <a:stretch/>
        </p:blipFill>
        <p:spPr>
          <a:xfrm>
            <a:off x="5318117" y="2038715"/>
            <a:ext cx="1505420" cy="2670784"/>
          </a:xfrm>
          <a:prstGeom prst="rect">
            <a:avLst/>
          </a:prstGeom>
        </p:spPr>
      </p:pic>
      <p:pic>
        <p:nvPicPr>
          <p:cNvPr id="15" name="Picture 14" descr="A person holding a plate of food&#10;&#10;Description automatically generated with medium confidence">
            <a:extLst>
              <a:ext uri="{FF2B5EF4-FFF2-40B4-BE49-F238E27FC236}">
                <a16:creationId xmlns:a16="http://schemas.microsoft.com/office/drawing/2014/main" id="{35C298F2-49F4-4A94-CED7-965117D52F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96" b="12363"/>
          <a:stretch/>
        </p:blipFill>
        <p:spPr>
          <a:xfrm>
            <a:off x="6887567" y="2038713"/>
            <a:ext cx="1505420" cy="2670784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F1342D8F-A6A7-93E9-0FD6-D21FE800F97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96" b="12363"/>
          <a:stretch/>
        </p:blipFill>
        <p:spPr>
          <a:xfrm>
            <a:off x="8457017" y="2038713"/>
            <a:ext cx="1505420" cy="2670784"/>
          </a:xfrm>
          <a:prstGeom prst="rect">
            <a:avLst/>
          </a:prstGeom>
        </p:spPr>
      </p:pic>
      <p:pic>
        <p:nvPicPr>
          <p:cNvPr id="22" name="Picture 21" descr="A bowl of food&#10;&#10;Description automatically generated with low confidence">
            <a:extLst>
              <a:ext uri="{FF2B5EF4-FFF2-40B4-BE49-F238E27FC236}">
                <a16:creationId xmlns:a16="http://schemas.microsoft.com/office/drawing/2014/main" id="{050625D6-F563-D2E5-2A3E-B5F3888DBE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696" b="12363"/>
          <a:stretch/>
        </p:blipFill>
        <p:spPr>
          <a:xfrm>
            <a:off x="10026467" y="2038713"/>
            <a:ext cx="1505420" cy="26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84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erson holding a baby&#10;&#10;Description automatically generated">
            <a:extLst>
              <a:ext uri="{FF2B5EF4-FFF2-40B4-BE49-F238E27FC236}">
                <a16:creationId xmlns:a16="http://schemas.microsoft.com/office/drawing/2014/main" id="{DC31AF71-D94A-2BCC-CB32-9D572E943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6" b="12363"/>
          <a:stretch/>
        </p:blipFill>
        <p:spPr>
          <a:xfrm>
            <a:off x="6100711" y="2328599"/>
            <a:ext cx="1342246" cy="2385057"/>
          </a:xfrm>
          <a:prstGeom prst="rect">
            <a:avLst/>
          </a:prstGeom>
        </p:spPr>
      </p:pic>
      <p:sp>
        <p:nvSpPr>
          <p:cNvPr id="76" name="Google Shape;76;p16"/>
          <p:cNvSpPr txBox="1"/>
          <p:nvPr/>
        </p:nvSpPr>
        <p:spPr>
          <a:xfrm>
            <a:off x="4118600" y="5577590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Luciana Figaro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Empresária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601C986-43C0-A370-7AA4-A1B5B161B1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66" b="12363"/>
          <a:stretch/>
        </p:blipFill>
        <p:spPr>
          <a:xfrm>
            <a:off x="7512029" y="2328600"/>
            <a:ext cx="1342360" cy="238505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07E087F9-ED02-C7DD-9CDA-93161E3AF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66" b="12363"/>
          <a:stretch/>
        </p:blipFill>
        <p:spPr>
          <a:xfrm>
            <a:off x="8923461" y="2328600"/>
            <a:ext cx="1342360" cy="238505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55A3EDDB-D21F-FA10-EF8D-D6703A6E6A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566" b="12363"/>
          <a:stretch/>
        </p:blipFill>
        <p:spPr>
          <a:xfrm>
            <a:off x="10334893" y="2315908"/>
            <a:ext cx="1342360" cy="2385056"/>
          </a:xfrm>
          <a:prstGeom prst="rect">
            <a:avLst/>
          </a:prstGeom>
        </p:spPr>
      </p:pic>
      <p:pic>
        <p:nvPicPr>
          <p:cNvPr id="14" name="Picture 13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4F80193A-29BC-A1FC-7827-AED22F21C0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66" b="12363"/>
          <a:stretch/>
        </p:blipFill>
        <p:spPr>
          <a:xfrm>
            <a:off x="604164" y="2315909"/>
            <a:ext cx="1342360" cy="2385057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1183062-7160-03BA-A8C3-02F7D43826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66" b="12363"/>
          <a:stretch/>
        </p:blipFill>
        <p:spPr>
          <a:xfrm>
            <a:off x="1990610" y="2315908"/>
            <a:ext cx="1342360" cy="2385057"/>
          </a:xfrm>
          <a:prstGeom prst="rect">
            <a:avLst/>
          </a:prstGeom>
        </p:spPr>
      </p:pic>
      <p:pic>
        <p:nvPicPr>
          <p:cNvPr id="20" name="Picture 19" descr="Website&#10;&#10;Description automatically generated with low confidence">
            <a:extLst>
              <a:ext uri="{FF2B5EF4-FFF2-40B4-BE49-F238E27FC236}">
                <a16:creationId xmlns:a16="http://schemas.microsoft.com/office/drawing/2014/main" id="{1433BE73-5554-DFC0-4699-2CD6B3C9174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566" b="12363"/>
          <a:stretch/>
        </p:blipFill>
        <p:spPr>
          <a:xfrm>
            <a:off x="3372125" y="2315908"/>
            <a:ext cx="1342360" cy="2385057"/>
          </a:xfrm>
          <a:prstGeom prst="rect">
            <a:avLst/>
          </a:prstGeom>
        </p:spPr>
      </p:pic>
      <p:pic>
        <p:nvPicPr>
          <p:cNvPr id="23" name="Picture 22" descr="A person and person holding a baby&#10;&#10;Description automatically generated with medium confidence">
            <a:extLst>
              <a:ext uri="{FF2B5EF4-FFF2-40B4-BE49-F238E27FC236}">
                <a16:creationId xmlns:a16="http://schemas.microsoft.com/office/drawing/2014/main" id="{66519275-CC96-F365-C4FA-7DA11DC20C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566" b="12363"/>
          <a:stretch/>
        </p:blipFill>
        <p:spPr>
          <a:xfrm>
            <a:off x="4753640" y="2315908"/>
            <a:ext cx="1342360" cy="23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9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41ABA22F-63E4-46F7-4329-D339C8FCA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07" b="12523"/>
          <a:stretch/>
        </p:blipFill>
        <p:spPr>
          <a:xfrm>
            <a:off x="215733" y="2309108"/>
            <a:ext cx="1263702" cy="2239776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166A92-5033-ABE5-8CB5-0FFBCEEE13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7" b="12524"/>
          <a:stretch/>
        </p:blipFill>
        <p:spPr>
          <a:xfrm>
            <a:off x="1529690" y="2309102"/>
            <a:ext cx="1263702" cy="2239773"/>
          </a:xfrm>
          <a:prstGeom prst="rect">
            <a:avLst/>
          </a:prstGeom>
        </p:spPr>
      </p:pic>
      <p:sp>
        <p:nvSpPr>
          <p:cNvPr id="76" name="Google Shape;76;p16"/>
          <p:cNvSpPr txBox="1"/>
          <p:nvPr/>
        </p:nvSpPr>
        <p:spPr>
          <a:xfrm>
            <a:off x="4128698" y="5577592"/>
            <a:ext cx="39548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Cecilia Padilha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Influencer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Picture 2" descr="A picture containing text, food, snack food, sandwich&#10;&#10;Description automatically generated">
            <a:extLst>
              <a:ext uri="{FF2B5EF4-FFF2-40B4-BE49-F238E27FC236}">
                <a16:creationId xmlns:a16="http://schemas.microsoft.com/office/drawing/2014/main" id="{8ACF5A04-7C04-AA29-3487-EE9E15AC3A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07" b="12524"/>
          <a:stretch/>
        </p:blipFill>
        <p:spPr>
          <a:xfrm>
            <a:off x="2843647" y="2309111"/>
            <a:ext cx="1263702" cy="2239773"/>
          </a:xfrm>
          <a:prstGeom prst="rect">
            <a:avLst/>
          </a:prstGeom>
        </p:spPr>
      </p:pic>
      <p:pic>
        <p:nvPicPr>
          <p:cNvPr id="6" name="Picture 5" descr="A room with tables and chairs&#10;&#10;Description automatically generated with low confidence">
            <a:extLst>
              <a:ext uri="{FF2B5EF4-FFF2-40B4-BE49-F238E27FC236}">
                <a16:creationId xmlns:a16="http://schemas.microsoft.com/office/drawing/2014/main" id="{B5DE857D-4A17-7C9F-6225-17BB932981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07" b="12523"/>
          <a:stretch/>
        </p:blipFill>
        <p:spPr>
          <a:xfrm>
            <a:off x="4157604" y="2309113"/>
            <a:ext cx="1263702" cy="2239773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FA2197F3-3D62-82A8-932F-6D92000B47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07" b="12523"/>
          <a:stretch/>
        </p:blipFill>
        <p:spPr>
          <a:xfrm>
            <a:off x="5471561" y="2309112"/>
            <a:ext cx="1263702" cy="223977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294D3824-2C50-7F41-BDE5-B9F80A0E508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07" b="12523"/>
          <a:stretch/>
        </p:blipFill>
        <p:spPr>
          <a:xfrm>
            <a:off x="6785518" y="2309113"/>
            <a:ext cx="1263702" cy="2239773"/>
          </a:xfrm>
          <a:prstGeom prst="rect">
            <a:avLst/>
          </a:prstGeom>
        </p:spPr>
      </p:pic>
      <p:pic>
        <p:nvPicPr>
          <p:cNvPr id="15" name="Picture 14" descr="A picture containing text, beverage, food, fruit drink&#10;&#10;Description automatically generated">
            <a:extLst>
              <a:ext uri="{FF2B5EF4-FFF2-40B4-BE49-F238E27FC236}">
                <a16:creationId xmlns:a16="http://schemas.microsoft.com/office/drawing/2014/main" id="{D7C92BFF-5FFA-55DA-BDAD-02E9E353B1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607" b="12523"/>
          <a:stretch/>
        </p:blipFill>
        <p:spPr>
          <a:xfrm>
            <a:off x="8099475" y="2309113"/>
            <a:ext cx="1263702" cy="2239773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8EA64E96-4DCB-DAC9-FB5F-356185F1AF3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607" b="12523"/>
          <a:stretch/>
        </p:blipFill>
        <p:spPr>
          <a:xfrm>
            <a:off x="9413432" y="2309102"/>
            <a:ext cx="1263702" cy="2239773"/>
          </a:xfrm>
          <a:prstGeom prst="rect">
            <a:avLst/>
          </a:prstGeom>
        </p:spPr>
      </p:pic>
      <p:pic>
        <p:nvPicPr>
          <p:cNvPr id="22" name="Picture 21" descr="A picture containing text, food, piece, dish&#10;&#10;Description automatically generated">
            <a:extLst>
              <a:ext uri="{FF2B5EF4-FFF2-40B4-BE49-F238E27FC236}">
                <a16:creationId xmlns:a16="http://schemas.microsoft.com/office/drawing/2014/main" id="{AC62E9C1-E714-7444-A632-C53E2E042A5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07" b="12523"/>
          <a:stretch/>
        </p:blipFill>
        <p:spPr>
          <a:xfrm>
            <a:off x="10727389" y="2309102"/>
            <a:ext cx="1263702" cy="22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7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47898C78-9741-F0CE-C0D2-2BA7C5FCD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96" b="12437"/>
          <a:stretch/>
        </p:blipFill>
        <p:spPr>
          <a:xfrm>
            <a:off x="191197" y="2308195"/>
            <a:ext cx="1154941" cy="2046961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C900FF6C-777D-4C8A-FC13-7994ABF1CD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6" b="12382"/>
          <a:stretch/>
        </p:blipFill>
        <p:spPr>
          <a:xfrm>
            <a:off x="1372772" y="2315731"/>
            <a:ext cx="1154940" cy="2048335"/>
          </a:xfrm>
          <a:prstGeom prst="rect">
            <a:avLst/>
          </a:prstGeom>
        </p:spPr>
      </p:pic>
      <p:pic>
        <p:nvPicPr>
          <p:cNvPr id="26" name="Picture 25" descr="A bowl of soup&#10;&#10;Description automatically generated with low confidence">
            <a:extLst>
              <a:ext uri="{FF2B5EF4-FFF2-40B4-BE49-F238E27FC236}">
                <a16:creationId xmlns:a16="http://schemas.microsoft.com/office/drawing/2014/main" id="{C4FE0B65-4CD2-88BB-881F-018ACC546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96" b="12382"/>
          <a:stretch/>
        </p:blipFill>
        <p:spPr>
          <a:xfrm>
            <a:off x="2555724" y="2306595"/>
            <a:ext cx="1154940" cy="2048335"/>
          </a:xfrm>
          <a:prstGeom prst="rect">
            <a:avLst/>
          </a:prstGeom>
        </p:spPr>
      </p:pic>
      <p:sp>
        <p:nvSpPr>
          <p:cNvPr id="76" name="Google Shape;76;p16"/>
          <p:cNvSpPr txBox="1"/>
          <p:nvPr/>
        </p:nvSpPr>
        <p:spPr>
          <a:xfrm>
            <a:off x="3020903" y="5649132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André Tajra</a:t>
            </a:r>
          </a:p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Influencer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258678C-ABA4-71D1-A2E9-0B8A6F9E3A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696" b="12492"/>
          <a:stretch/>
        </p:blipFill>
        <p:spPr>
          <a:xfrm>
            <a:off x="3737298" y="2306593"/>
            <a:ext cx="1154843" cy="204558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3ECB593-892A-BFBE-DF2F-8D6DFCC807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96" b="12492"/>
          <a:stretch/>
        </p:blipFill>
        <p:spPr>
          <a:xfrm>
            <a:off x="4918775" y="2306593"/>
            <a:ext cx="1154842" cy="2045582"/>
          </a:xfrm>
          <a:prstGeom prst="rect">
            <a:avLst/>
          </a:prstGeom>
        </p:spPr>
      </p:pic>
      <p:pic>
        <p:nvPicPr>
          <p:cNvPr id="11" name="Picture 10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587D2BDE-6D0A-E336-4C91-8EDD702B2DD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696" b="12492"/>
          <a:stretch/>
        </p:blipFill>
        <p:spPr>
          <a:xfrm>
            <a:off x="6096997" y="2306593"/>
            <a:ext cx="1154842" cy="2045582"/>
          </a:xfrm>
          <a:prstGeom prst="rect">
            <a:avLst/>
          </a:prstGeom>
        </p:spPr>
      </p:pic>
      <p:pic>
        <p:nvPicPr>
          <p:cNvPr id="14" name="Picture 13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A98B7B8F-B416-11E3-E801-DA548EA0D95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696" b="12492"/>
          <a:stretch/>
        </p:blipFill>
        <p:spPr>
          <a:xfrm>
            <a:off x="7275219" y="2315731"/>
            <a:ext cx="1154843" cy="2045584"/>
          </a:xfrm>
          <a:prstGeom prst="rect">
            <a:avLst/>
          </a:prstGeom>
        </p:spPr>
      </p:pic>
      <p:pic>
        <p:nvPicPr>
          <p:cNvPr id="16" name="Picture 15" descr="A potted plant on a table&#10;&#10;Description automatically generated">
            <a:extLst>
              <a:ext uri="{FF2B5EF4-FFF2-40B4-BE49-F238E27FC236}">
                <a16:creationId xmlns:a16="http://schemas.microsoft.com/office/drawing/2014/main" id="{E90CBD9B-7480-572E-ED8D-832F4153EFC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696" b="12492"/>
          <a:stretch/>
        </p:blipFill>
        <p:spPr>
          <a:xfrm>
            <a:off x="8453441" y="2306593"/>
            <a:ext cx="1154843" cy="2045584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DC3DD1F-22E5-9AEC-E994-49EAD87D3FB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696" b="12492"/>
          <a:stretch/>
        </p:blipFill>
        <p:spPr>
          <a:xfrm>
            <a:off x="9631663" y="2315731"/>
            <a:ext cx="1154843" cy="2045584"/>
          </a:xfrm>
          <a:prstGeom prst="rect">
            <a:avLst/>
          </a:prstGeom>
        </p:spPr>
      </p:pic>
      <p:pic>
        <p:nvPicPr>
          <p:cNvPr id="20" name="Picture 19" descr="A plate of food&#10;&#10;Description automatically generated with medium confidence">
            <a:extLst>
              <a:ext uri="{FF2B5EF4-FFF2-40B4-BE49-F238E27FC236}">
                <a16:creationId xmlns:a16="http://schemas.microsoft.com/office/drawing/2014/main" id="{D7A10E3D-BE06-F0CF-3C47-2A77CB2B821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696" b="12492"/>
          <a:stretch/>
        </p:blipFill>
        <p:spPr>
          <a:xfrm>
            <a:off x="10809885" y="2315731"/>
            <a:ext cx="1154843" cy="204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83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3095929" y="5607870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Taise Galante</a:t>
            </a:r>
          </a:p>
          <a:p>
            <a:pPr algn="ctr"/>
            <a:r>
              <a:rPr lang="en-US" sz="2400" b="1" dirty="0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Esposa</a:t>
            </a:r>
            <a:r>
              <a:rPr lang="en-US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 Anderson De </a:t>
            </a:r>
            <a:r>
              <a:rPr lang="en-US" sz="2400" b="1" dirty="0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Rizzi</a:t>
            </a:r>
            <a:endParaRPr sz="2400" b="1" dirty="0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8" name="Google Shape;76;p16">
            <a:extLst>
              <a:ext uri="{FF2B5EF4-FFF2-40B4-BE49-F238E27FC236}">
                <a16:creationId xmlns:a16="http://schemas.microsoft.com/office/drawing/2014/main" id="{73C0213D-38AD-6826-8794-517AA33ECC50}"/>
              </a:ext>
            </a:extLst>
          </p:cNvPr>
          <p:cNvSpPr txBox="1"/>
          <p:nvPr/>
        </p:nvSpPr>
        <p:spPr>
          <a:xfrm>
            <a:off x="-627770" y="5607870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Renata Cruz</a:t>
            </a:r>
          </a:p>
          <a:p>
            <a:pPr algn="ctr"/>
            <a:r>
              <a:rPr lang="en-US" sz="2400" b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Chef/</a:t>
            </a:r>
            <a:r>
              <a:rPr lang="en-US" sz="2400" b="1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SomosFoodness</a:t>
            </a:r>
            <a:endParaRPr sz="2400" b="1">
              <a:latin typeface="Franklin Gothic Demi" panose="020B0603020102020204" pitchFamily="34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ACC22F82-94A8-6D3C-BC7E-7AF2E042FEA6}"/>
              </a:ext>
            </a:extLst>
          </p:cNvPr>
          <p:cNvSpPr txBox="1"/>
          <p:nvPr/>
        </p:nvSpPr>
        <p:spPr>
          <a:xfrm>
            <a:off x="7098351" y="5607870"/>
            <a:ext cx="6000141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pt-BR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Sofia Wagner</a:t>
            </a:r>
          </a:p>
          <a:p>
            <a:pPr algn="ctr"/>
            <a:r>
              <a:rPr lang="en-US" sz="2400" b="1" dirty="0" err="1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Rela</a:t>
            </a:r>
            <a:r>
              <a:rPr lang="pt-BR" sz="2400" b="1" dirty="0">
                <a:latin typeface="Franklin Gothic Demi" panose="020B0603020102020204" pitchFamily="34" charset="0"/>
                <a:ea typeface="Merriweather"/>
                <a:cs typeface="Merriweather"/>
                <a:sym typeface="Merriweather"/>
              </a:rPr>
              <a:t>ções Públicas</a:t>
            </a:r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4B93740-F9AE-DA13-9D86-E6EE5B62C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2" b="12648"/>
          <a:stretch/>
        </p:blipFill>
        <p:spPr>
          <a:xfrm>
            <a:off x="8724877" y="681271"/>
            <a:ext cx="2747090" cy="4868913"/>
          </a:xfrm>
          <a:prstGeom prst="rect">
            <a:avLst/>
          </a:prstGeom>
        </p:spPr>
      </p:pic>
      <p:pic>
        <p:nvPicPr>
          <p:cNvPr id="7" name="Picture 6" descr="A picture containing text, food, cup, drink&#10;&#10;Description automatically generated">
            <a:extLst>
              <a:ext uri="{FF2B5EF4-FFF2-40B4-BE49-F238E27FC236}">
                <a16:creationId xmlns:a16="http://schemas.microsoft.com/office/drawing/2014/main" id="{768D4CFA-832A-4AB3-E530-3FBCB3B369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83" b="12648"/>
          <a:stretch/>
        </p:blipFill>
        <p:spPr>
          <a:xfrm>
            <a:off x="4849127" y="686584"/>
            <a:ext cx="2746858" cy="4868914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A9A56AC-3CC5-E50C-412B-EB6D950271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482" b="12648"/>
          <a:stretch/>
        </p:blipFill>
        <p:spPr>
          <a:xfrm>
            <a:off x="973377" y="681271"/>
            <a:ext cx="2746858" cy="48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0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124</Words>
  <Application>Microsoft Office PowerPoint</Application>
  <PresentationFormat>Widescreen</PresentationFormat>
  <Paragraphs>62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Franklin Gothic Demi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João B</dc:creator>
  <cp:lastModifiedBy>Pedro Muniz de Souza</cp:lastModifiedBy>
  <cp:revision>2</cp:revision>
  <dcterms:created xsi:type="dcterms:W3CDTF">2022-09-15T22:28:45Z</dcterms:created>
  <dcterms:modified xsi:type="dcterms:W3CDTF">2022-09-17T14:42:31Z</dcterms:modified>
</cp:coreProperties>
</file>